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8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wmf"/><Relationship Id="rId23" Type="http://schemas.openxmlformats.org/officeDocument/2006/relationships/vmlDrawing" Target="../drawings/vmlDrawing1.v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oleObject" Target="../embeddings/oleObject1.bin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8.png"/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3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717233" y="1308100"/>
          <a:ext cx="8286750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" imgW="3365500" imgH="838200" progId="Equation.3">
                  <p:embed/>
                </p:oleObj>
              </mc:Choice>
              <mc:Fallback>
                <p:oleObj name="" r:id="rId2" imgW="3365500" imgH="8382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717233" y="1308100"/>
                        <a:ext cx="8286750" cy="20637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31520" y="4191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五</a:t>
            </a:r>
            <a:r>
              <a:rPr lang="en-US" altLang="zh-CN" sz="32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-</a:t>
            </a:r>
            <a:r>
              <a:rPr lang="zh-CN" altLang="en-US" sz="32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八章练习题</a:t>
            </a:r>
            <a:endParaRPr lang="zh-CN" altLang="en-US" sz="3200">
              <a:solidFill>
                <a:srgbClr val="0070C0"/>
              </a:solidFill>
            </a:endParaRPr>
          </a:p>
        </p:txBody>
      </p:sp>
      <p:grpSp>
        <p:nvGrpSpPr>
          <p:cNvPr id="34819" name="Group 37"/>
          <p:cNvGrpSpPr/>
          <p:nvPr/>
        </p:nvGrpSpPr>
        <p:grpSpPr>
          <a:xfrm>
            <a:off x="936308" y="3933825"/>
            <a:ext cx="7273925" cy="1366838"/>
            <a:chOff x="476" y="2160"/>
            <a:chExt cx="4582" cy="861"/>
          </a:xfrm>
        </p:grpSpPr>
        <p:sp>
          <p:nvSpPr>
            <p:cNvPr id="34822" name="Text Box 19"/>
            <p:cNvSpPr txBox="1"/>
            <p:nvPr>
              <p:custDataLst>
                <p:tags r:id="rId4"/>
              </p:custDataLst>
            </p:nvPr>
          </p:nvSpPr>
          <p:spPr>
            <a:xfrm>
              <a:off x="476" y="2206"/>
              <a:ext cx="30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823" name="Line 20"/>
            <p:cNvSpPr/>
            <p:nvPr>
              <p:custDataLst>
                <p:tags r:id="rId5"/>
              </p:custDataLst>
            </p:nvPr>
          </p:nvSpPr>
          <p:spPr>
            <a:xfrm>
              <a:off x="1247" y="247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4824" name="Text Box 21"/>
            <p:cNvSpPr txBox="1"/>
            <p:nvPr>
              <p:custDataLst>
                <p:tags r:id="rId6"/>
              </p:custDataLst>
            </p:nvPr>
          </p:nvSpPr>
          <p:spPr>
            <a:xfrm>
              <a:off x="4377" y="2160"/>
              <a:ext cx="40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4825" name="Line 22"/>
            <p:cNvSpPr/>
            <p:nvPr>
              <p:custDataLst>
                <p:tags r:id="rId7"/>
              </p:custDataLst>
            </p:nvPr>
          </p:nvSpPr>
          <p:spPr>
            <a:xfrm>
              <a:off x="476" y="2477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26" name="Rectangle 23"/>
            <p:cNvSpPr/>
            <p:nvPr>
              <p:custDataLst>
                <p:tags r:id="rId8"/>
              </p:custDataLst>
            </p:nvPr>
          </p:nvSpPr>
          <p:spPr>
            <a:xfrm>
              <a:off x="3651" y="2250"/>
              <a:ext cx="590" cy="36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baseline="-25000" dirty="0"/>
                <a:t> 2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4827" name="Oval 24"/>
            <p:cNvSpPr/>
            <p:nvPr>
              <p:custDataLst>
                <p:tags r:id="rId9"/>
              </p:custDataLst>
            </p:nvPr>
          </p:nvSpPr>
          <p:spPr>
            <a:xfrm>
              <a:off x="2835" y="234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4828" name="Line 25"/>
            <p:cNvSpPr/>
            <p:nvPr>
              <p:custDataLst>
                <p:tags r:id="rId10"/>
              </p:custDataLst>
            </p:nvPr>
          </p:nvSpPr>
          <p:spPr>
            <a:xfrm>
              <a:off x="4241" y="2432"/>
              <a:ext cx="8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29" name="Text Box 27"/>
            <p:cNvSpPr txBox="1"/>
            <p:nvPr>
              <p:custDataLst>
                <p:tags r:id="rId11"/>
              </p:custDataLst>
            </p:nvPr>
          </p:nvSpPr>
          <p:spPr>
            <a:xfrm>
              <a:off x="3061" y="2749"/>
              <a:ext cx="81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cos6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830" name="Line 28"/>
            <p:cNvSpPr/>
            <p:nvPr>
              <p:custDataLst>
                <p:tags r:id="rId12"/>
              </p:custDataLst>
            </p:nvPr>
          </p:nvSpPr>
          <p:spPr>
            <a:xfrm flipV="1">
              <a:off x="2971" y="2567"/>
              <a:ext cx="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31" name="Line 29"/>
            <p:cNvSpPr/>
            <p:nvPr>
              <p:custDataLst>
                <p:tags r:id="rId13"/>
              </p:custDataLst>
            </p:nvPr>
          </p:nvSpPr>
          <p:spPr>
            <a:xfrm>
              <a:off x="3107" y="2432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32" name="Oval 30"/>
            <p:cNvSpPr/>
            <p:nvPr>
              <p:custDataLst>
                <p:tags r:id="rId14"/>
              </p:custDataLst>
            </p:nvPr>
          </p:nvSpPr>
          <p:spPr>
            <a:xfrm>
              <a:off x="975" y="234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4833" name="Text Box 31"/>
            <p:cNvSpPr txBox="1"/>
            <p:nvPr>
              <p:custDataLst>
                <p:tags r:id="rId15"/>
              </p:custDataLst>
            </p:nvPr>
          </p:nvSpPr>
          <p:spPr>
            <a:xfrm>
              <a:off x="3152" y="2160"/>
              <a:ext cx="40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2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834" name="Line 32"/>
            <p:cNvSpPr/>
            <p:nvPr>
              <p:custDataLst>
                <p:tags r:id="rId16"/>
              </p:custDataLst>
            </p:nvPr>
          </p:nvSpPr>
          <p:spPr>
            <a:xfrm flipV="1">
              <a:off x="1111" y="2568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35" name="Text Box 33"/>
            <p:cNvSpPr txBox="1"/>
            <p:nvPr>
              <p:custDataLst>
                <p:tags r:id="rId17"/>
              </p:custDataLst>
            </p:nvPr>
          </p:nvSpPr>
          <p:spPr>
            <a:xfrm>
              <a:off x="1157" y="2749"/>
              <a:ext cx="58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cos4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t</a:t>
              </a:r>
              <a:endParaRPr lang="en-US" altLang="zh-CN" sz="2400" b="1" baseline="300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4836" name="Rectangle 34"/>
            <p:cNvSpPr/>
            <p:nvPr>
              <p:custDataLst>
                <p:tags r:id="rId18"/>
              </p:custDataLst>
            </p:nvPr>
          </p:nvSpPr>
          <p:spPr>
            <a:xfrm>
              <a:off x="1791" y="2250"/>
              <a:ext cx="590" cy="36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baseline="-25000" dirty="0"/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4837" name="Line 35"/>
            <p:cNvSpPr/>
            <p:nvPr>
              <p:custDataLst>
                <p:tags r:id="rId19"/>
              </p:custDataLst>
            </p:nvPr>
          </p:nvSpPr>
          <p:spPr>
            <a:xfrm>
              <a:off x="2381" y="2477"/>
              <a:ext cx="4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4838" name="Text Box 36"/>
            <p:cNvSpPr txBox="1"/>
            <p:nvPr>
              <p:custDataLst>
                <p:tags r:id="rId20"/>
              </p:custDataLst>
            </p:nvPr>
          </p:nvSpPr>
          <p:spPr>
            <a:xfrm>
              <a:off x="2426" y="2205"/>
              <a:ext cx="40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1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</p:spTree>
    <p:custDataLst>
      <p:tags r:id="rId2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>
            <a:spLocks noGrp="1"/>
          </p:cNvSpPr>
          <p:nvPr>
            <p:ph idx="1"/>
          </p:nvPr>
        </p:nvSpPr>
        <p:spPr>
          <a:xfrm>
            <a:off x="1954213" y="747713"/>
            <a:ext cx="1549400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</a:rPr>
              <a:t>8.3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507" name="Rectangle 2"/>
          <p:cNvSpPr/>
          <p:nvPr/>
        </p:nvSpPr>
        <p:spPr>
          <a:xfrm>
            <a:off x="3071813" y="1064419"/>
            <a:ext cx="12590462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3071813" y="1417638"/>
          <a:ext cx="5453062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416300" imgH="1219200" progId="Equation.DSMT4">
                  <p:embed/>
                </p:oleObj>
              </mc:Choice>
              <mc:Fallback>
                <p:oleObj name="" r:id="rId1" imgW="3416300" imgH="1219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1813" y="1417638"/>
                        <a:ext cx="5453062" cy="194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3789363"/>
            <a:ext cx="4343400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图片 7"/>
          <p:cNvPicPr>
            <a:picLocks noChangeAspect="1"/>
          </p:cNvPicPr>
          <p:nvPr/>
        </p:nvPicPr>
        <p:blipFill>
          <a:blip r:embed="rId4"/>
          <a:srcRect l="14207" r="6578"/>
          <a:stretch>
            <a:fillRect/>
          </a:stretch>
        </p:blipFill>
        <p:spPr>
          <a:xfrm>
            <a:off x="2208213" y="4095750"/>
            <a:ext cx="3382962" cy="148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6"/>
          <p:cNvSpPr/>
          <p:nvPr/>
        </p:nvSpPr>
        <p:spPr>
          <a:xfrm>
            <a:off x="3503613" y="531019"/>
            <a:ext cx="134683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3503613" y="476250"/>
          <a:ext cx="4895850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3327400" imgH="1625600" progId="Equation.DSMT4">
                  <p:embed/>
                </p:oleObj>
              </mc:Choice>
              <mc:Fallback>
                <p:oleObj name="" r:id="rId1" imgW="3327400" imgH="16256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3613" y="476250"/>
                        <a:ext cx="4895850" cy="2386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88" y="3213100"/>
            <a:ext cx="4391025" cy="16716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2532" name="Object 7"/>
          <p:cNvGraphicFramePr>
            <a:graphicFrameLocks noChangeAspect="1"/>
          </p:cNvGraphicFramePr>
          <p:nvPr/>
        </p:nvGraphicFramePr>
        <p:xfrm>
          <a:off x="2927350" y="5703888"/>
          <a:ext cx="14097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4" imgW="660400" imgH="203200" progId="Equation.DSMT4">
                  <p:embed/>
                </p:oleObj>
              </mc:Choice>
              <mc:Fallback>
                <p:oleObj name="" r:id="rId4" imgW="660400" imgH="203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7350" y="5703888"/>
                        <a:ext cx="140970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8"/>
          <p:cNvGraphicFramePr>
            <a:graphicFrameLocks noChangeAspect="1"/>
          </p:cNvGraphicFramePr>
          <p:nvPr/>
        </p:nvGraphicFramePr>
        <p:xfrm>
          <a:off x="5797550" y="5648325"/>
          <a:ext cx="13700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6" imgW="520700" imgH="203200" progId="Equation.3">
                  <p:embed/>
                </p:oleObj>
              </mc:Choice>
              <mc:Fallback>
                <p:oleObj name="" r:id="rId6" imgW="520700" imgH="2032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7550" y="5648325"/>
                        <a:ext cx="1370013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9"/>
          <p:cNvSpPr/>
          <p:nvPr/>
        </p:nvSpPr>
        <p:spPr>
          <a:xfrm>
            <a:off x="2179638" y="5158264"/>
            <a:ext cx="747141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2800" dirty="0">
                <a:latin typeface="Calibri" panose="020F0502020204030204" charset="0"/>
                <a:ea typeface="SimSun" panose="02010600030101010101" pitchFamily="2" charset="-122"/>
              </a:rPr>
              <a:t>The cutoff frequency of the low pass filter = 2000π</a:t>
            </a:r>
            <a:endParaRPr lang="en-US" altLang="zh-CN" sz="28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eaLnBrk="0" hangingPunct="0"/>
            <a:r>
              <a:rPr lang="en-US" altLang="zh-CN" sz="2800" dirty="0">
                <a:latin typeface="Calibri" panose="020F0502020204030204" charset="0"/>
                <a:ea typeface="SimSun" panose="02010600030101010101" pitchFamily="2" charset="-122"/>
              </a:rPr>
              <a:t>So </a:t>
            </a:r>
            <a:endParaRPr lang="en-US" altLang="zh-CN" sz="28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535" name="Rectangle 10"/>
          <p:cNvSpPr/>
          <p:nvPr/>
        </p:nvSpPr>
        <p:spPr>
          <a:xfrm>
            <a:off x="4352925" y="5595303"/>
            <a:ext cx="159861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r>
              <a:rPr lang="en-US" altLang="zh-CN" sz="2800" dirty="0">
                <a:latin typeface="Calibri" panose="020F0502020204030204" charset="0"/>
                <a:ea typeface="SimSun" panose="02010600030101010101" pitchFamily="2" charset="-122"/>
              </a:rPr>
              <a:t>, that is </a:t>
            </a:r>
            <a:endParaRPr lang="en-US" altLang="zh-CN" sz="28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536" name="Rectangle 11"/>
          <p:cNvSpPr/>
          <p:nvPr/>
        </p:nvSpPr>
        <p:spPr>
          <a:xfrm>
            <a:off x="-2976562" y="5185093"/>
            <a:ext cx="22161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1200" dirty="0">
                <a:latin typeface="Calibri" panose="020F0502020204030204" charset="0"/>
                <a:ea typeface="SimSun" panose="02010600030101010101" pitchFamily="2" charset="-122"/>
              </a:rPr>
              <a:t>.</a:t>
            </a:r>
            <a:endParaRPr lang="en-US" altLang="zh-CN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>
            <a:spLocks noGrp="1"/>
          </p:cNvSpPr>
          <p:nvPr>
            <p:ph idx="1"/>
          </p:nvPr>
        </p:nvSpPr>
        <p:spPr>
          <a:xfrm>
            <a:off x="1992313" y="549275"/>
            <a:ext cx="1008062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8.22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554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588" y="476250"/>
            <a:ext cx="7023100" cy="1463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3555" name="Object 1"/>
          <p:cNvGraphicFramePr>
            <a:graphicFrameLocks noChangeAspect="1"/>
          </p:cNvGraphicFramePr>
          <p:nvPr/>
        </p:nvGraphicFramePr>
        <p:xfrm>
          <a:off x="1866900" y="2292350"/>
          <a:ext cx="3906838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" imgW="2882900" imgH="1219200" progId="Equation.DSMT4">
                  <p:embed/>
                </p:oleObj>
              </mc:Choice>
              <mc:Fallback>
                <p:oleObj name="" r:id="rId2" imgW="2882900" imgH="12192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66900" y="2292350"/>
                        <a:ext cx="3906838" cy="165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8" y="2124075"/>
            <a:ext cx="4259262" cy="2430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Rectangle 7"/>
          <p:cNvSpPr/>
          <p:nvPr/>
        </p:nvSpPr>
        <p:spPr>
          <a:xfrm>
            <a:off x="1790700" y="11684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58" name="Rectangle 8"/>
          <p:cNvSpPr/>
          <p:nvPr/>
        </p:nvSpPr>
        <p:spPr>
          <a:xfrm>
            <a:off x="1524000" y="26162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59" name="Rectangle 9"/>
          <p:cNvSpPr/>
          <p:nvPr/>
        </p:nvSpPr>
        <p:spPr>
          <a:xfrm>
            <a:off x="1790700" y="45974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23560" name="Object 9"/>
          <p:cNvGraphicFramePr>
            <a:graphicFrameLocks noChangeAspect="1"/>
          </p:cNvGraphicFramePr>
          <p:nvPr/>
        </p:nvGraphicFramePr>
        <p:xfrm>
          <a:off x="1882775" y="4497388"/>
          <a:ext cx="58848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4076700" imgH="393700" progId="Equation.3">
                  <p:embed/>
                </p:oleObj>
              </mc:Choice>
              <mc:Fallback>
                <p:oleObj name="" r:id="rId5" imgW="4076700" imgH="3937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2775" y="4497388"/>
                        <a:ext cx="5884863" cy="554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61" name="图片 18"/>
          <p:cNvPicPr>
            <a:picLocks noChangeAspect="1"/>
          </p:cNvPicPr>
          <p:nvPr/>
        </p:nvPicPr>
        <p:blipFill>
          <a:blip r:embed="rId7"/>
          <a:srcRect t="46713"/>
          <a:stretch>
            <a:fillRect/>
          </a:stretch>
        </p:blipFill>
        <p:spPr>
          <a:xfrm>
            <a:off x="6470650" y="5002213"/>
            <a:ext cx="4097338" cy="1209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24578" name="Object 5"/>
          <p:cNvGraphicFramePr>
            <a:graphicFrameLocks noChangeAspect="1"/>
          </p:cNvGraphicFramePr>
          <p:nvPr/>
        </p:nvGraphicFramePr>
        <p:xfrm>
          <a:off x="3211513" y="504825"/>
          <a:ext cx="61245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152900" imgH="1206500" progId="Equation.DSMT4">
                  <p:embed/>
                </p:oleObj>
              </mc:Choice>
              <mc:Fallback>
                <p:oleObj name="" r:id="rId1" imgW="4152900" imgH="12065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11513" y="504825"/>
                        <a:ext cx="6124575" cy="178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ChangeAspect="1"/>
          </p:cNvGraphicFramePr>
          <p:nvPr/>
        </p:nvGraphicFramePr>
        <p:xfrm>
          <a:off x="2643188" y="2576513"/>
          <a:ext cx="70326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4064000" imgH="393700" progId="Equation.3">
                  <p:embed/>
                </p:oleObj>
              </mc:Choice>
              <mc:Fallback>
                <p:oleObj name="" r:id="rId3" imgW="4064000" imgH="3937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3188" y="2576513"/>
                        <a:ext cx="7032625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613" y="3605213"/>
            <a:ext cx="5832475" cy="2657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Rectangle 7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582" name="Rectangle 8"/>
          <p:cNvSpPr/>
          <p:nvPr/>
        </p:nvSpPr>
        <p:spPr>
          <a:xfrm>
            <a:off x="1524000" y="171132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583" name="Rectangle 9"/>
          <p:cNvSpPr/>
          <p:nvPr/>
        </p:nvSpPr>
        <p:spPr>
          <a:xfrm>
            <a:off x="1524000" y="25590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584" name="Rectangle 10"/>
          <p:cNvSpPr/>
          <p:nvPr/>
        </p:nvSpPr>
        <p:spPr>
          <a:xfrm>
            <a:off x="1790700" y="445452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Picture 3"/>
          <p:cNvPicPr>
            <a:picLocks noChangeAspect="1"/>
          </p:cNvPicPr>
          <p:nvPr/>
        </p:nvPicPr>
        <p:blipFill>
          <a:blip r:embed="rId1"/>
          <a:srcRect l="8400" t="8400" r="6551" b="17401"/>
          <a:stretch>
            <a:fillRect/>
          </a:stretch>
        </p:blipFill>
        <p:spPr>
          <a:xfrm>
            <a:off x="2063750" y="549275"/>
            <a:ext cx="7813675" cy="5111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Picture 2"/>
          <p:cNvPicPr>
            <a:picLocks noChangeAspect="1"/>
          </p:cNvPicPr>
          <p:nvPr/>
        </p:nvPicPr>
        <p:blipFill>
          <a:blip r:embed="rId1"/>
          <a:srcRect l="13651" t="9799" r="6551" b="8772"/>
          <a:stretch>
            <a:fillRect/>
          </a:stretch>
        </p:blipFill>
        <p:spPr>
          <a:xfrm>
            <a:off x="2279650" y="549275"/>
            <a:ext cx="7056438" cy="5400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83970" y="57785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6.23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7.2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7.3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7.9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8.3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36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8.22</a:t>
            </a:r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3600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AutoShape 3"/>
          <p:cNvSpPr>
            <a:spLocks noGrp="1"/>
          </p:cNvSpPr>
          <p:nvPr>
            <p:ph type="title"/>
          </p:nvPr>
        </p:nvSpPr>
        <p:spPr>
          <a:xfrm>
            <a:off x="754380" y="495618"/>
            <a:ext cx="8077200" cy="9144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Solution</a:t>
            </a:r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42" name="Rectangle 2"/>
          <p:cNvSpPr>
            <a:spLocks noGrp="1"/>
          </p:cNvSpPr>
          <p:nvPr>
            <p:ph idx="1"/>
          </p:nvPr>
        </p:nvSpPr>
        <p:spPr>
          <a:xfrm>
            <a:off x="2351088" y="1196975"/>
            <a:ext cx="7640637" cy="709613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43" name="Picture 4"/>
          <p:cNvPicPr>
            <a:picLocks noChangeAspect="1"/>
          </p:cNvPicPr>
          <p:nvPr/>
        </p:nvPicPr>
        <p:blipFill>
          <a:blip r:embed="rId1"/>
          <a:srcRect l="16650" t="6551" r="15594" b="28076"/>
          <a:stretch>
            <a:fillRect/>
          </a:stretch>
        </p:blipFill>
        <p:spPr>
          <a:xfrm>
            <a:off x="3143250" y="1550988"/>
            <a:ext cx="6121400" cy="4430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Picture 3"/>
          <p:cNvPicPr>
            <a:picLocks noChangeAspect="1"/>
          </p:cNvPicPr>
          <p:nvPr/>
        </p:nvPicPr>
        <p:blipFill>
          <a:blip r:embed="rId1"/>
          <a:srcRect l="11282" t="20514" r="13840" b="11368"/>
          <a:stretch>
            <a:fillRect/>
          </a:stretch>
        </p:blipFill>
        <p:spPr>
          <a:xfrm>
            <a:off x="2566988" y="1095375"/>
            <a:ext cx="6842125" cy="466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2"/>
          <p:cNvPicPr>
            <a:picLocks noChangeAspect="1"/>
          </p:cNvPicPr>
          <p:nvPr/>
        </p:nvPicPr>
        <p:blipFill>
          <a:blip r:embed="rId1"/>
          <a:srcRect l="22438" t="5901" r="13776" b="11151"/>
          <a:stretch>
            <a:fillRect/>
          </a:stretch>
        </p:blipFill>
        <p:spPr>
          <a:xfrm>
            <a:off x="3071813" y="584200"/>
            <a:ext cx="5832475" cy="568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idx="1"/>
          </p:nvPr>
        </p:nvSpPr>
        <p:spPr>
          <a:xfrm>
            <a:off x="1992313" y="1196975"/>
            <a:ext cx="744537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315" name="Picture 8"/>
          <p:cNvPicPr>
            <a:picLocks noChangeAspect="1"/>
          </p:cNvPicPr>
          <p:nvPr/>
        </p:nvPicPr>
        <p:blipFill>
          <a:blip r:embed="rId1"/>
          <a:srcRect l="20601" t="12727" r="15350" b="21472"/>
          <a:stretch>
            <a:fillRect/>
          </a:stretch>
        </p:blipFill>
        <p:spPr>
          <a:xfrm>
            <a:off x="2855913" y="1341438"/>
            <a:ext cx="6048375" cy="4659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2"/>
          <p:cNvSpPr>
            <a:spLocks noGrp="1"/>
          </p:cNvSpPr>
          <p:nvPr>
            <p:ph idx="1"/>
          </p:nvPr>
        </p:nvSpPr>
        <p:spPr>
          <a:xfrm>
            <a:off x="2424113" y="333375"/>
            <a:ext cx="744537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338" name="Picture 3"/>
          <p:cNvPicPr>
            <a:picLocks noChangeAspect="1"/>
          </p:cNvPicPr>
          <p:nvPr/>
        </p:nvPicPr>
        <p:blipFill>
          <a:blip r:embed="rId1"/>
          <a:srcRect l="11151" t="16800" r="12201" b="41200"/>
          <a:stretch>
            <a:fillRect/>
          </a:stretch>
        </p:blipFill>
        <p:spPr>
          <a:xfrm>
            <a:off x="2566988" y="1268413"/>
            <a:ext cx="7185025" cy="295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idx="1"/>
          </p:nvPr>
        </p:nvSpPr>
        <p:spPr>
          <a:xfrm>
            <a:off x="2424113" y="333375"/>
            <a:ext cx="744537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362" name="Picture 4"/>
          <p:cNvPicPr>
            <a:picLocks noChangeAspect="1"/>
          </p:cNvPicPr>
          <p:nvPr/>
        </p:nvPicPr>
        <p:blipFill>
          <a:blip r:embed="rId1"/>
          <a:srcRect l="19550" t="12199" r="28999" b="33202"/>
          <a:stretch>
            <a:fillRect/>
          </a:stretch>
        </p:blipFill>
        <p:spPr>
          <a:xfrm>
            <a:off x="3287713" y="836613"/>
            <a:ext cx="5616575" cy="447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2"/>
          <p:cNvSpPr>
            <a:spLocks noGrp="1"/>
          </p:cNvSpPr>
          <p:nvPr>
            <p:ph idx="1"/>
          </p:nvPr>
        </p:nvSpPr>
        <p:spPr>
          <a:xfrm>
            <a:off x="2424113" y="333375"/>
            <a:ext cx="744537" cy="6191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C00000"/>
              </a:buClr>
              <a:buFont typeface="Wingdings" panose="05000000000000000000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386" name="Picture 4"/>
          <p:cNvPicPr>
            <a:picLocks noChangeAspect="1"/>
          </p:cNvPicPr>
          <p:nvPr/>
        </p:nvPicPr>
        <p:blipFill>
          <a:blip r:embed="rId1"/>
          <a:srcRect l="16138" t="11150" r="31100" b="19551"/>
          <a:stretch>
            <a:fillRect/>
          </a:stretch>
        </p:blipFill>
        <p:spPr>
          <a:xfrm>
            <a:off x="3359150" y="476250"/>
            <a:ext cx="5616575" cy="5532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edg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COMMONDATA" val="eyJoZGlkIjoiMTJmZjVhYmIyODJkNTZmM2Q3YTY2YWI3MTRhYjI0YTA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WPS 演示</Application>
  <PresentationFormat>宽屏</PresentationFormat>
  <Paragraphs>60</Paragraphs>
  <Slides>15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Wingdings</vt:lpstr>
      <vt:lpstr>Microsoft YaHei</vt:lpstr>
      <vt:lpstr>Times New Roman</vt:lpstr>
      <vt:lpstr>Symbol</vt:lpstr>
      <vt:lpstr>Calibri</vt:lpstr>
      <vt:lpstr>Arial Unicode MS</vt:lpstr>
      <vt:lpstr>WPS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PowerPoint 演示文稿</vt:lpstr>
      <vt:lpstr>PowerPoint 演示文稿</vt:lpstr>
      <vt:lpstr>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山海</cp:lastModifiedBy>
  <cp:revision>156</cp:revision>
  <dcterms:created xsi:type="dcterms:W3CDTF">2019-06-19T02:08:00Z</dcterms:created>
  <dcterms:modified xsi:type="dcterms:W3CDTF">2023-08-16T04:05:06Z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70B26C56D11A4B84A7480AACD8E3FB7C_13</vt:lpwstr>
  </property>
</Properties>
</file>